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Asıl başlık stili için tıklatın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r>
              <a:t>Asıl alt başlık stilini düzenlemek için tıklayın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Asıl başlık stili için tıklatın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Asıl metin stillerini düzenle</a:t>
            </a:r>
          </a:p>
          <a:p>
            <a:pPr lvl="1"/>
            <a:r>
              <a:t>İkinci düzey</a:t>
            </a:r>
          </a:p>
          <a:p>
            <a:pPr lvl="2"/>
            <a:r>
              <a:t>Üçüncü düzey</a:t>
            </a:r>
          </a:p>
          <a:p>
            <a:pPr lvl="3"/>
            <a:r>
              <a:t>Dördüncü düzey</a:t>
            </a:r>
          </a:p>
          <a:p>
            <a:pPr lvl="4"/>
            <a:r>
              <a:t>Beşinci düzey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Asıl başlık stili için tıklatın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Asıl metin stillerini düzenle</a:t>
            </a:r>
          </a:p>
          <a:p>
            <a:pPr lvl="1"/>
            <a:r>
              <a:t>İkinci düzey</a:t>
            </a:r>
          </a:p>
          <a:p>
            <a:pPr lvl="2"/>
            <a:r>
              <a:t>Üçüncü düzey</a:t>
            </a:r>
          </a:p>
          <a:p>
            <a:pPr lvl="3"/>
            <a:r>
              <a:t>Dördüncü düzey</a:t>
            </a:r>
          </a:p>
          <a:p>
            <a:pPr lvl="4"/>
            <a:r>
              <a:t>Beşinci düzey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Asıl başlık stili için tıklatın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Asıl metin stillerini düzenle</a:t>
            </a:r>
          </a:p>
          <a:p>
            <a:pPr lvl="1"/>
            <a:r>
              <a:t>İkinci düzey</a:t>
            </a:r>
          </a:p>
          <a:p>
            <a:pPr lvl="2"/>
            <a:r>
              <a:t>Üçüncü düzey</a:t>
            </a:r>
          </a:p>
          <a:p>
            <a:pPr lvl="3"/>
            <a:r>
              <a:t>Dördüncü düzey</a:t>
            </a:r>
          </a:p>
          <a:p>
            <a:pPr lvl="4"/>
            <a:r>
              <a:t>Beşinci düzey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Asıl başlık stili için tıklatın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r>
              <a:t>Asıl metin stillerini düzenle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Asıl başlık stili için tıklatın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Asıl metin stillerini düzenle</a:t>
            </a:r>
          </a:p>
          <a:p>
            <a:pPr lvl="1"/>
            <a:r>
              <a:t>İkinci düzey</a:t>
            </a:r>
          </a:p>
          <a:p>
            <a:pPr lvl="2"/>
            <a:r>
              <a:t>Üçüncü düzey</a:t>
            </a:r>
          </a:p>
          <a:p>
            <a:pPr lvl="3"/>
            <a:r>
              <a:t>Dördüncü düzey</a:t>
            </a:r>
          </a:p>
          <a:p>
            <a:pPr lvl="4"/>
            <a:r>
              <a:t>Beşinci düzey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Asıl başlık stili için tıklatın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</a:lstStyle>
          <a:p>
            <a:r>
              <a:t>Asıl metin stillerini düzenle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Asıl başlık stili için tıklatın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Asıl başlık stili için tıklatın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Asıl metin stillerini düzenle</a:t>
            </a:r>
          </a:p>
          <a:p>
            <a:pPr lvl="1"/>
            <a:r>
              <a:t>İkinci düzey</a:t>
            </a:r>
          </a:p>
          <a:p>
            <a:pPr lvl="2"/>
            <a:r>
              <a:t>Üçüncü düzey</a:t>
            </a:r>
          </a:p>
          <a:p>
            <a:pPr lvl="3"/>
            <a:r>
              <a:t>Dördüncü düzey</a:t>
            </a:r>
          </a:p>
          <a:p>
            <a:pPr lvl="4"/>
            <a:r>
              <a:t>Beşinci düzey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6" y="2057400"/>
            <a:ext cx="3932242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Asıl başlık stili için tıklatın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r>
              <a:t>Asıl metin stillerini düzenle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Asıl başlık stili için tıklatın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Asıl metin stillerini düzenle</a:t>
            </a:r>
          </a:p>
          <a:p>
            <a:pPr lvl="1"/>
            <a:r>
              <a:t>İkinci düzey</a:t>
            </a:r>
          </a:p>
          <a:p>
            <a:pPr lvl="2"/>
            <a:r>
              <a:t>Üçüncü düzey</a:t>
            </a:r>
          </a:p>
          <a:p>
            <a:pPr lvl="3"/>
            <a:r>
              <a:t>Dördüncü düzey</a:t>
            </a:r>
          </a:p>
          <a:p>
            <a:pPr lvl="4"/>
            <a:r>
              <a:t>Beşinci düzey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arkakapa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Webtures</dc:creator>
  <cp:lastModifiedBy>Webtures</cp:lastModifiedBy>
  <cp:revision>2</cp:revision>
  <dcterms:modified xsi:type="dcterms:W3CDTF">2018-12-04T08:09:07Z</dcterms:modified>
</cp:coreProperties>
</file>