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Metni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Başlık Metni</a:t>
            </a:r>
          </a:p>
        </p:txBody>
      </p:sp>
      <p:sp>
        <p:nvSpPr>
          <p:cNvPr id="12" name="Gövde Düzeyi Bir…"/>
          <p:cNvSpPr txBox="1"/>
          <p:nvPr>
            <p:ph type="body" sz="quarter" idx="1"/>
          </p:nvPr>
        </p:nvSpPr>
        <p:spPr>
          <a:xfrm>
            <a:off x="1524000" y="3602037"/>
            <a:ext cx="9144000" cy="165577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685800" indent="-228600" algn="ctr">
              <a:buFontTx/>
              <a:defRPr sz="2400"/>
            </a:lvl2pPr>
            <a:lvl3pPr marL="1188718" indent="-274318" algn="ctr">
              <a:buFontTx/>
              <a:defRPr sz="2400"/>
            </a:lvl3pPr>
            <a:lvl4pPr marL="1676400" indent="-304800" algn="ctr">
              <a:buFontTx/>
              <a:defRPr sz="2400"/>
            </a:lvl4pPr>
            <a:lvl5pPr marL="2133600" indent="-304800" algn="ctr">
              <a:buFontTx/>
              <a:defRPr sz="2400"/>
            </a:lvl5pPr>
          </a:lstStyle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aşlık Met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93" name="Gövde Düzeyi Bi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4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aşlık Metni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102" name="Gövde Düzeyi Bir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Met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21" name="Gövde Düzeyi Bi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2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şlık Metni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Başlık Metni</a:t>
            </a:r>
          </a:p>
        </p:txBody>
      </p:sp>
      <p:sp>
        <p:nvSpPr>
          <p:cNvPr id="30" name="Gövde Düzeyi Bir…"/>
          <p:cNvSpPr txBox="1"/>
          <p:nvPr>
            <p:ph type="body" sz="quarter" idx="1"/>
          </p:nvPr>
        </p:nvSpPr>
        <p:spPr>
          <a:xfrm>
            <a:off x="831850" y="4589462"/>
            <a:ext cx="10515600" cy="15002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685800" indent="-228600">
              <a:buFontTx/>
              <a:defRPr sz="2400">
                <a:solidFill>
                  <a:srgbClr val="888888"/>
                </a:solidFill>
              </a:defRPr>
            </a:lvl2pPr>
            <a:lvl3pPr marL="1188718" indent="-274318">
              <a:buFontTx/>
              <a:defRPr sz="2400">
                <a:solidFill>
                  <a:srgbClr val="888888"/>
                </a:solidFill>
              </a:defRPr>
            </a:lvl3pPr>
            <a:lvl4pPr marL="1676400" indent="-304800">
              <a:buFontTx/>
              <a:defRPr sz="2400">
                <a:solidFill>
                  <a:srgbClr val="888888"/>
                </a:solidFill>
              </a:defRPr>
            </a:lvl4pPr>
            <a:lvl5pPr marL="2133600" indent="-304800">
              <a:buFontTx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1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şlık Met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39" name="Gövde Düzeyi Bir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0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şlık Metni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48" name="Gövde Düzeyi Bir…"/>
          <p:cNvSpPr txBox="1"/>
          <p:nvPr>
            <p:ph type="body" sz="quarter" idx="1"/>
          </p:nvPr>
        </p:nvSpPr>
        <p:spPr>
          <a:xfrm>
            <a:off x="839787" y="1681163"/>
            <a:ext cx="5157790" cy="8239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685800" indent="-228600">
              <a:buFontTx/>
              <a:defRPr sz="2400"/>
            </a:lvl2pPr>
            <a:lvl3pPr marL="1188718" indent="-274318">
              <a:buFontTx/>
              <a:defRPr sz="2400"/>
            </a:lvl3pPr>
            <a:lvl4pPr marL="1676400" indent="-304800">
              <a:buFontTx/>
              <a:defRPr sz="2400"/>
            </a:lvl4pPr>
            <a:lvl5pPr marL="2133600" indent="-304800">
              <a:buFontTx/>
              <a:defRPr sz="2400"/>
            </a:lvl5pPr>
          </a:lstStyle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aşlık Met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Başlık Metni</a:t>
            </a:r>
          </a:p>
        </p:txBody>
      </p:sp>
      <p:sp>
        <p:nvSpPr>
          <p:cNvPr id="58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aşlık Metni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Başlık Metni</a:t>
            </a:r>
          </a:p>
        </p:txBody>
      </p:sp>
      <p:sp>
        <p:nvSpPr>
          <p:cNvPr id="73" name="Gövde Düzeyi Bir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839778" y="2057400"/>
            <a:ext cx="3932259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aşlık Metni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Başlık Metni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Gövde Düzeyi Bir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609600" indent="-152400">
              <a:buFontTx/>
              <a:defRPr sz="1600"/>
            </a:lvl2pPr>
            <a:lvl3pPr marL="1097277" indent="-182877">
              <a:buFontTx/>
              <a:defRPr sz="1600"/>
            </a:lvl3pPr>
            <a:lvl4pPr marL="1574800" indent="-203200">
              <a:buFontTx/>
              <a:defRPr sz="1600"/>
            </a:lvl4pPr>
            <a:lvl5pPr marL="2032000" indent="-203200">
              <a:buFontTx/>
              <a:defRPr sz="1600"/>
            </a:lvl5pPr>
          </a:lstStyle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Başlık Metni</a:t>
            </a:r>
          </a:p>
        </p:txBody>
      </p:sp>
      <p:sp>
        <p:nvSpPr>
          <p:cNvPr id="3" name="Gövde Düzeyi Bir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/>
          <p:nvPr>
            <p:ph type="sldNum" sz="quarter" idx="2"/>
          </p:nvPr>
        </p:nvSpPr>
        <p:spPr>
          <a:xfrm>
            <a:off x="11089823" y="6404294"/>
            <a:ext cx="263979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4.jpeg" descr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5.jpeg" descr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6.jpeg" descr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7.jpeg" descr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8.jpeg" descr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19.jpeg" descr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2.jpg" descr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20.jpeg" descr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22.jpeg" descr="imag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23.jpeg" descr="imag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24.jpeg" descr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25.jpeg" descr="image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26.jpeg" descr="image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27.jpeg" descr="image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8.jpeg" descr="image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29.jpeg" descr="imag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30.jpeg" descr="image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31.jpeg" descr="image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32.jpeg" descr="imag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33.jpeg" descr="imag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34.jpeg" descr="imag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35.jpeg" descr="image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36.jpeg" descr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7.jpeg" descr="image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39.jpeg" descr="imag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40.jpeg" descr="imag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41.jpeg" descr="image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42.jpeg" descr="image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43.jpeg" descr="image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44.jpeg" descr="image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45.jpeg" descr="image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46.jpeg" descr="image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47.jpeg" descr="image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94772752_bcUHPNcCXvn-diR5Z59wykRae5KYIG4BkUVX92o9qrE.jpg" descr="94772752_bcUHPNcCXvn-diR5Z59wykRae5KYIG4BkUVX92o9q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5130802"/>
            <a:ext cx="12192004" cy="16256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48.jpeg" descr="image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49.jpeg" descr="image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5.jpeg" descr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52.jpeg" descr="image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53.jpeg" descr="image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54.jpeg" descr="image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55.jpeg" descr="image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56.jpeg" descr="image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57.jpeg" descr="image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58.jpeg" descr="image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59.jpeg" descr="image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60.jpeg" descr="image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61.jpeg" descr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62.jpeg" descr="image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63.jpeg" descr="image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64.jpeg" descr="image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0"/>
            <a:ext cx="94996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0"/>
            <a:ext cx="94996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66.jpeg" descr="image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67.jpeg" descr="image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eması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 Teması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eması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